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1" r:id="rId29"/>
    <p:sldId id="290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fr-M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37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9C5EE-57AE-4507-8DFA-8B438DF77E82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G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B875C-0DF5-44CB-AA5D-DEB34364D4E3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42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52248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36976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190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80815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20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BD44-FEB6-A8BD-90CB-700BFAD3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51F132-A005-9FB9-A754-ABC78FC73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DAB04AB-E0A4-E281-61D3-36EE8D9D3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5205D4-8F5C-1396-6681-6BB466834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4315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25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3977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0487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655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1220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35783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44059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stockage n’est pas fait automatiquement par docker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9081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7079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8703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82582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66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2BECE-AE80-43E0-A3EC-5993643AF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5DB2C6-ABAB-4F8C-8FB6-3AE0DD07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29EED-05F8-4995-A4C6-109EC039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8A53C-A09A-4F81-B10C-5D7D0784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78CD3-6FDD-49CB-8816-DAF3E40D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4646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1B182-1E37-473D-ADBA-71FED1F6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1B2959-EEA8-4DC5-A834-DF96C2EB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617C5-7E74-4763-BA95-8983A31C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ADB0B-9393-4F8A-BA83-F3C3077D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30BA-2064-46C9-8026-5C5AC28D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838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456E6C-A02A-4D16-B770-6F02FA8A7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DF5AFE-341C-47E1-BC2F-71C56E7E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8254B-7ACC-43DA-BE04-3035867B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927605-F766-4887-9D50-00158CC6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2218C-FB8A-459A-A0BA-DD70B01E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3631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D248C-38EB-4843-88A3-FF807FB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762F4-9F70-434E-A8C4-379F3F3D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7A9E21-BC0D-4F97-B57D-02242374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4889E-4098-48B9-9C12-8BE2EC6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CE8B83-0351-4735-AB1F-25F62A5D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1454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56705-F0B8-48F7-9016-C1FB8C1C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595E6A-518D-48E3-80AB-8C7A67D2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BF0511-B807-4AC4-82BE-19358E20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D7165-166A-425B-8811-51A9793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0159C6-B226-48FE-B850-F7450DF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7810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F6991-A00C-42BA-8842-B244F93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41E82-9B4E-4F60-8E7C-A64744C0C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6664D5-11BD-4F38-8469-6E9BC8B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2136F3-2226-451E-B716-C1E7A358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227C52-B81A-4401-BAF1-8DAFF232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A7A797-1B6D-4BF4-8634-B8E90E2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02214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3C9D-5454-4D28-9EEC-9981F79E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1312BB-DABB-4749-AFAE-CA56236A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E7A90-EBFB-4A8F-9BC3-CCB26D7C3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6D51F-552C-4907-B20C-36E66387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AE795A1-6D7B-42A2-9174-6E7F1159A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FF1A14-B83E-4BA1-8F29-60092F45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00309A-75F0-429D-B2B6-365E4C63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332D3D-D5D8-41D4-8002-9728F339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1586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50CB3-B1F0-4D4D-86F5-864BABD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9082B5-E6F4-4C61-904D-AE206023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D4C65C-7AC3-40BA-BE00-BE0C8027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B02438-6CE1-4EE5-8B14-B75FA2D3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0062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45F8B7-A9B7-4EC3-B3D9-556AF18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F7DB42-71C4-425D-9086-D0AD9FBE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C26497-66FD-4D39-92FE-94862EC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537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7A250-2905-403E-9B65-777EBD8D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D9803-6C31-4555-8157-E34590A2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D80160-E832-44F5-B4D2-23C591EED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E38E13-E0CF-4BE2-A772-5855373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A423C-5D6A-4A66-9320-725902B5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5FC51C-944B-4ECC-A0E3-731C2FD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79058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98A9-F911-4120-A4D9-C3FEA929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EEB606-AE36-4751-8413-EB28F9B0A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9E1B22-84FB-4965-8A8E-383FA72B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87AB7-FEFB-446A-8C38-C7781D14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8A2B23-AD6A-45C4-866F-EF929DE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C37121-9D45-4F1A-B83A-2CE86B2F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71064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FF1951-C4EB-4EEA-B9E0-84528860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EB72DF-D168-4A7D-861C-2472C3932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EB952-42EE-4EEE-8F11-51898DF66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C0FAD-95AB-4947-8399-42D63DC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9F40F-8D94-4F63-9A76-B2853E98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2340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 : Initialisation avec docker compose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21224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5C6E16-4F36-48DC-A25A-0E972FFC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831"/>
            <a:ext cx="9290147" cy="21043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54C22F-3804-4C02-8453-E055173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5" y="3888810"/>
            <a:ext cx="4894555" cy="29801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501C5E-E9A9-41BF-BEC0-B8017729B6A0}"/>
              </a:ext>
            </a:extLst>
          </p:cNvPr>
          <p:cNvSpPr txBox="1"/>
          <p:nvPr/>
        </p:nvSpPr>
        <p:spPr>
          <a:xfrm>
            <a:off x="0" y="3888810"/>
            <a:ext cx="7208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images</a:t>
            </a:r>
          </a:p>
          <a:p>
            <a:r>
              <a:rPr lang="fr-FR" dirty="0"/>
              <a:t>Docker compose stop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start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down (Docker compose stop puis Docker compose </a:t>
            </a:r>
            <a:r>
              <a:rPr lang="fr-FR" dirty="0" err="1"/>
              <a:t>rm</a:t>
            </a:r>
            <a:r>
              <a:rPr lang="fr-FR" dirty="0"/>
              <a:t> )</a:t>
            </a:r>
          </a:p>
          <a:p>
            <a:r>
              <a:rPr lang="fr-FR" dirty="0"/>
              <a:t>Les images ne sont pas supprimés : Docker images</a:t>
            </a:r>
          </a:p>
          <a:p>
            <a:endParaRPr lang="fr-FR" dirty="0"/>
          </a:p>
          <a:p>
            <a:endParaRPr lang="fr-FR" dirty="0"/>
          </a:p>
          <a:p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21786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Inspection du </a:t>
            </a:r>
            <a:r>
              <a:rPr lang="fr-FR" dirty="0" err="1"/>
              <a:t>reseau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2-premiere-application-default | </a:t>
            </a:r>
            <a:r>
              <a:rPr lang="fr-FR" dirty="0" err="1"/>
              <a:t>grep</a:t>
            </a:r>
            <a:r>
              <a:rPr lang="fr-FR" dirty="0"/>
              <a:t> more</a:t>
            </a:r>
          </a:p>
          <a:p>
            <a:pPr marL="0" indent="0">
              <a:buNone/>
            </a:pPr>
            <a:r>
              <a:rPr lang="fr-FR" dirty="0"/>
              <a:t>-- Regarder </a:t>
            </a:r>
            <a:r>
              <a:rPr lang="fr-FR" dirty="0" err="1"/>
              <a:t>subnet</a:t>
            </a:r>
            <a:r>
              <a:rPr lang="fr-FR" dirty="0"/>
              <a:t> et </a:t>
            </a:r>
            <a:r>
              <a:rPr lang="fr-FR" dirty="0" err="1"/>
              <a:t>gateway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Regarder les deux conteneurs</a:t>
            </a:r>
          </a:p>
          <a:p>
            <a:pPr marL="0" indent="0">
              <a:buNone/>
            </a:pPr>
            <a:r>
              <a:rPr lang="fr-FR" dirty="0"/>
              <a:t>-- Pas de déclaration de réseaux (fait automatiquement)</a:t>
            </a:r>
          </a:p>
          <a:p>
            <a:pPr marL="0" indent="0">
              <a:buNone/>
            </a:pPr>
            <a:r>
              <a:rPr lang="fr-FR" dirty="0"/>
              <a:t>-- L’application app.py : Juste host et non </a:t>
            </a:r>
            <a:r>
              <a:rPr lang="fr-FR" dirty="0" err="1"/>
              <a:t>ip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88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-ti  2-premiere-application_app_1 sh</a:t>
            </a:r>
          </a:p>
          <a:p>
            <a:pPr marL="0" indent="0">
              <a:buNone/>
            </a:pPr>
            <a:r>
              <a:rPr lang="fr-FR" dirty="0"/>
              <a:t>ping redis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update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nmap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port ouvert 6379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-p 6379 redis</a:t>
            </a:r>
          </a:p>
          <a:p>
            <a:pPr marL="0" indent="0">
              <a:buNone/>
            </a:pPr>
            <a:r>
              <a:rPr lang="fr-FR" dirty="0"/>
              <a:t>-- port fermé 80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80 redis</a:t>
            </a:r>
          </a:p>
          <a:p>
            <a:pPr marL="0" indent="0">
              <a:buNone/>
            </a:pPr>
            <a:r>
              <a:rPr lang="fr-FR" dirty="0"/>
              <a:t>--Tout port : 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redis</a:t>
            </a:r>
          </a:p>
          <a:p>
            <a:pPr marL="0" indent="0">
              <a:buNone/>
            </a:pPr>
            <a:r>
              <a:rPr lang="fr-FR" dirty="0"/>
              <a:t>-- A l’</a:t>
            </a:r>
            <a:r>
              <a:rPr lang="fr-FR" dirty="0" err="1"/>
              <a:t>exterieur</a:t>
            </a:r>
            <a:r>
              <a:rPr lang="fr-FR" dirty="0"/>
              <a:t> de docker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-p 6379  </a:t>
            </a:r>
            <a:r>
              <a:rPr lang="fr-MG" dirty="0"/>
              <a:t> &lt;</a:t>
            </a:r>
            <a:r>
              <a:rPr lang="fr-FR" dirty="0" err="1"/>
              <a:t>ip_addr_redis</a:t>
            </a:r>
            <a:r>
              <a:rPr lang="fr-MG" dirty="0"/>
              <a:t>&gt;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9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-- le nom par </a:t>
            </a:r>
            <a:r>
              <a:rPr lang="fr-FR" dirty="0" err="1"/>
              <a:t>defaut</a:t>
            </a:r>
            <a:r>
              <a:rPr lang="fr-FR" dirty="0"/>
              <a:t> du </a:t>
            </a:r>
            <a:r>
              <a:rPr lang="fr-FR" dirty="0" err="1"/>
              <a:t>reseau</a:t>
            </a:r>
            <a:r>
              <a:rPr lang="fr-FR" dirty="0"/>
              <a:t> est 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_default</a:t>
            </a:r>
          </a:p>
          <a:p>
            <a:pPr marL="0" indent="0">
              <a:buNone/>
            </a:pPr>
            <a:r>
              <a:rPr lang="fr-FR" dirty="0"/>
              <a:t>Changement du nom par défaut : docker-</a:t>
            </a:r>
            <a:r>
              <a:rPr lang="fr-FR" dirty="0" err="1"/>
              <a:t>compose.yml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_backend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_frontend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F92410-3A84-4C44-89D0-564AA130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5" y="2152650"/>
            <a:ext cx="3819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0C84D-879C-4B25-8CFE-C4F2947E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33" y="1013888"/>
            <a:ext cx="6826749" cy="58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(volume)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CAE48-2563-44EB-896D-711A4CF0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97" y="1009640"/>
            <a:ext cx="7282344" cy="58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rm</a:t>
            </a:r>
            <a:r>
              <a:rPr lang="fr-FR" dirty="0"/>
              <a:t> -f /</a:t>
            </a:r>
            <a:r>
              <a:rPr lang="fr-FR" dirty="0" err="1"/>
              <a:t>srv</a:t>
            </a:r>
            <a:r>
              <a:rPr lang="fr-FR" dirty="0"/>
              <a:t>/redis/*</a:t>
            </a:r>
          </a:p>
          <a:p>
            <a:pPr marL="0" indent="0">
              <a:buNone/>
            </a:pPr>
            <a:r>
              <a:rPr lang="fr-FR" dirty="0" err="1"/>
              <a:t>mkdir</a:t>
            </a:r>
            <a:r>
              <a:rPr lang="fr-FR" dirty="0"/>
              <a:t>  -p /</a:t>
            </a:r>
            <a:r>
              <a:rPr lang="fr-FR" dirty="0" err="1"/>
              <a:t>srv</a:t>
            </a:r>
            <a:r>
              <a:rPr lang="fr-FR" dirty="0"/>
              <a:t>/redis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srv</a:t>
            </a:r>
            <a:r>
              <a:rPr lang="fr-FR" dirty="0"/>
              <a:t>/redis/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volume ls</a:t>
            </a:r>
          </a:p>
          <a:p>
            <a:pPr marL="0" indent="0">
              <a:buNone/>
            </a:pPr>
            <a:r>
              <a:rPr lang="fr-FR" dirty="0"/>
              <a:t>Docker volume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nom_volume</a:t>
            </a:r>
            <a:r>
              <a:rPr lang="fr-MG" dirty="0"/>
              <a:t>&gt;</a:t>
            </a:r>
            <a:r>
              <a:rPr lang="fr-FR" dirty="0"/>
              <a:t>_</a:t>
            </a:r>
            <a:r>
              <a:rPr lang="fr-FR" dirty="0" err="1"/>
              <a:t>dbdata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Effaçons tous les services : </a:t>
            </a:r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-- Vérifier les persistances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014909-E98A-4CCD-9CEC-8C62771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872" y="979474"/>
            <a:ext cx="3315128" cy="58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  sh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database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Existence de </a:t>
            </a:r>
            <a:r>
              <a:rPr lang="fr-FR" dirty="0" err="1"/>
              <a:t>dump.rdb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E53D9-61CE-45BB-AD78-214D2C9B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44" y="947024"/>
            <a:ext cx="2986355" cy="5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5019DC-9580-40F4-95DA-37F784CE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E2777B-689E-4BD2-A22A-CE9435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8" y="1378869"/>
            <a:ext cx="8883721" cy="5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7" y="1212351"/>
            <a:ext cx="10891463" cy="4964612"/>
          </a:xfrm>
        </p:spPr>
        <p:txBody>
          <a:bodyPr>
            <a:normAutofit/>
          </a:bodyPr>
          <a:lstStyle/>
          <a:p>
            <a:r>
              <a:rPr lang="fr-FR" dirty="0"/>
              <a:t>Développement sans Docker </a:t>
            </a:r>
            <a:endParaRPr lang="fr-M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7A0D20-82A2-4C5E-806A-7195E5AE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6" y="1760451"/>
            <a:ext cx="10743344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A3080-E2A1-4054-9496-21E1D6570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D46F97-D95D-402D-834E-C43FF75DC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EA298F-8008-4CCA-9673-FD973F71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5" y="859979"/>
            <a:ext cx="12199365" cy="59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F73BBD-7760-4C86-8451-DEA19828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15" y="669953"/>
            <a:ext cx="6343385" cy="4026980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825624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Modifier </a:t>
            </a:r>
            <a:r>
              <a:rPr lang="fr-FR" dirty="0" err="1"/>
              <a:t>nginx</a:t>
            </a:r>
            <a:r>
              <a:rPr lang="fr-FR" dirty="0"/>
              <a:t> avec erreur (sans point)</a:t>
            </a:r>
          </a:p>
          <a:p>
            <a:pPr marL="0" indent="0">
              <a:buNone/>
            </a:pPr>
            <a:r>
              <a:rPr lang="fr-FR" dirty="0"/>
              <a:t>Modifier le code</a:t>
            </a:r>
          </a:p>
          <a:p>
            <a:pPr marL="0" indent="0">
              <a:buNone/>
            </a:pPr>
            <a:r>
              <a:rPr lang="fr-FR" dirty="0"/>
              <a:t>Modifier la version de l’image </a:t>
            </a:r>
            <a:r>
              <a:rPr lang="fr-FR" dirty="0" err="1"/>
              <a:t>php</a:t>
            </a:r>
            <a:r>
              <a:rPr lang="fr-FR" dirty="0"/>
              <a:t> par 7.4-fm pour tester notre code</a:t>
            </a:r>
            <a:endParaRPr lang="fr-MG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D2228C40-56DA-42B6-93CB-DAFF78CA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" y="669953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2030075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r>
              <a:rPr lang="fr-FR" dirty="0" err="1"/>
              <a:t>nginx</a:t>
            </a:r>
            <a:r>
              <a:rPr lang="fr-FR" dirty="0"/>
              <a:t> seulement)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54FB74-0654-4FE9-BA53-6BF9EA96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71295"/>
            <a:ext cx="1186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(test </a:t>
            </a:r>
            <a:r>
              <a:rPr lang="fr-FR" dirty="0" err="1"/>
              <a:t>php</a:t>
            </a:r>
            <a:r>
              <a:rPr lang="fr-FR" dirty="0"/>
              <a:t>)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404D0F-8C35-4A72-8549-0D8DAE6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2" y="757291"/>
            <a:ext cx="4686300" cy="1295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B17D5-2926-4237-9B0F-1F8D3EC8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45" y="757291"/>
            <a:ext cx="63150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tester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 : localhost:8081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0BD602-B495-401F-A92E-B841FD3B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18"/>
            <a:ext cx="4438650" cy="3505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E37D85-886C-49EA-9727-2499B967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76" y="543323"/>
            <a:ext cx="5502497" cy="2679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CF95FB-7BFB-403E-809D-2C17B5012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76" y="3489284"/>
            <a:ext cx="5502497" cy="3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8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1476235" cy="1929607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tester connexion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8E54C-3490-4870-A630-BDDEAEDE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448300"/>
            <a:ext cx="2895600" cy="1409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E5B8F9-E61B-4189-A94A-DE49BC2E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9838"/>
            <a:ext cx="9033232" cy="46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18" y="-117465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Installation de driver via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E42D11-120A-49B2-9478-A3B0D1A3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" y="1090430"/>
            <a:ext cx="7962900" cy="404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BC01D4-795B-42CA-8B24-DEB9EDF40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5190374"/>
            <a:ext cx="6743700" cy="1657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318499" y="5885487"/>
            <a:ext cx="36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up</a:t>
            </a:r>
          </a:p>
          <a:p>
            <a:r>
              <a:rPr lang="fr-FR" dirty="0"/>
              <a:t>Rafraîchir le page web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123317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20" y="237007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Création de table puis insertion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0" y="6327503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Rafraîchir le page web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7267BE-4BE3-4947-87B9-EAF2877A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4" y="2052034"/>
            <a:ext cx="5713708" cy="32976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D87AEC-370E-4625-B04C-C6139310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01" y="2047972"/>
            <a:ext cx="6232989" cy="3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2E710-0FD7-48AC-88CD-3DB1792D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64729"/>
            <a:ext cx="8267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9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C63F-FBAA-4887-B208-2C6141B1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50D40C-B3F4-FE84-1199-26F26250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nginx.conf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0A214B2-D6A0-1B38-B77D-E4EEDBC1B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D8C9DA-D714-5D5C-E78F-340C1E2A9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18151"/>
            <a:ext cx="69342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3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0677"/>
            <a:ext cx="12503649" cy="1888510"/>
          </a:xfrm>
        </p:spPr>
        <p:txBody>
          <a:bodyPr/>
          <a:lstStyle/>
          <a:p>
            <a:r>
              <a:rPr lang="fr-FR" dirty="0"/>
              <a:t>Exercice 8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les codes)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65DAC2-B582-4D01-AC35-7D5DDE98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16380"/>
            <a:ext cx="5400675" cy="2095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05F679-60BC-4C2A-97A0-26EBE2EC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1295"/>
            <a:ext cx="6061753" cy="3335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3B5A02-7459-46A3-BA29-4194E2F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0" y="935253"/>
            <a:ext cx="5840900" cy="32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5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59C3D1-1477-4F38-842E-6367CB9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EC9E0D-6BB4-4F1E-AE7A-13D7FD84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426" y="2985874"/>
            <a:ext cx="6171574" cy="38721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20BE86-DE50-4CAF-990E-7A138B5F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20426" cy="40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les 4 : services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3415FF-72C2-463B-BCB4-67AB797C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72"/>
          <a:stretch/>
        </p:blipFill>
        <p:spPr>
          <a:xfrm>
            <a:off x="0" y="821612"/>
            <a:ext cx="1408143" cy="258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507E98-8CED-42E7-A092-13FAB53C9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74" y="780624"/>
            <a:ext cx="5827018" cy="2622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F770A-7E8B-4897-A99A-D2896035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428"/>
            <a:ext cx="5765554" cy="29317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6C3C14-AD95-4BC2-B084-5DA500765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711" y="3966428"/>
            <a:ext cx="6112289" cy="29317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295FB1-006F-40B8-8A4E-85C8D69CC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023" y="780625"/>
            <a:ext cx="4845978" cy="26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6D58DB-618A-432E-8AC2-FFD68893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1168203"/>
            <a:ext cx="12057840" cy="38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(Résultats)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6CB167-996B-4644-BDA9-22E61D85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21" y="2981371"/>
            <a:ext cx="5291191" cy="12541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183ECF-963D-411A-8D82-F3C1E715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18" y="418136"/>
            <a:ext cx="5291191" cy="24650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CBCE86-2675-468D-8214-847BC12A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" y="5764557"/>
            <a:ext cx="3190875" cy="99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582CAD-A96A-4D85-98E3-254EF8BE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516" y="4570454"/>
            <a:ext cx="3467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89A28-12BA-4610-813B-C2BA390E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18A70-20EC-4C4C-ABE9-E623184F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5" y="212885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garantie de service (clause service)</a:t>
            </a:r>
          </a:p>
          <a:p>
            <a:pPr marL="0" indent="0">
              <a:buNone/>
            </a:pPr>
            <a:r>
              <a:rPr lang="fr-FR" dirty="0"/>
              <a:t>reboot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reboot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logs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A02E8-8720-4D95-9FF6-C553352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5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CCDFC-6F19-47CD-B292-9273FDA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53417" cy="3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7B81B6-2897-4C07-9C15-72D7FB25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78" y="1825625"/>
            <a:ext cx="804834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28B553-E57B-4D7E-BD30-85205BA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72" y="1825625"/>
            <a:ext cx="79152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1319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app.py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651C8-4623-48D9-AC33-08E5DCB3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266"/>
            <a:ext cx="12192000" cy="4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Docker compose up -d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FC87E5-3600-4DF3-9D84-1949D015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15" y="1550417"/>
            <a:ext cx="71203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22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730</Words>
  <Application>Microsoft Office PowerPoint</Application>
  <PresentationFormat>Grand écran</PresentationFormat>
  <Paragraphs>279</Paragraphs>
  <Slides>32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Thème Office</vt:lpstr>
      <vt:lpstr>Exercice 1 : Initialisation avec docker compose</vt:lpstr>
      <vt:lpstr>Présentation PowerPoint</vt:lpstr>
      <vt:lpstr>Présentation PowerPoint</vt:lpstr>
      <vt:lpstr>Présentation PowerPoint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3 : Docker compose (Les réseaux)</vt:lpstr>
      <vt:lpstr>Exercice 3 : Docker compose (Les réseaux)</vt:lpstr>
      <vt:lpstr>Exercice 3 : Docker compose (Les réseaux)</vt:lpstr>
      <vt:lpstr>Exercice 4 : Docker compose (Les volumes)</vt:lpstr>
      <vt:lpstr>Exercice 4 : Docker compose (volume)</vt:lpstr>
      <vt:lpstr>Exercice 4 : Docker compose (Les volumes)</vt:lpstr>
      <vt:lpstr>Exercice 4 : Docker compose (Les volumes)</vt:lpstr>
      <vt:lpstr>Exercice 5 (web et php) </vt:lpstr>
      <vt:lpstr>Exercice 5 (web et php) </vt:lpstr>
      <vt:lpstr>Exercice 5 (web et php) </vt:lpstr>
      <vt:lpstr>Exercice 6 (PHP+Mysql+nginx : nginx seulement) </vt:lpstr>
      <vt:lpstr>Exercice 6 (test php)</vt:lpstr>
      <vt:lpstr>Exercice 6 (PHP+Mysql+nginx :  tester mysql) </vt:lpstr>
      <vt:lpstr>Exercice 6 (PHP+Mysql+nginx : tester connexion mysql) </vt:lpstr>
      <vt:lpstr>Exercice 6 (PHP+Mysql+nginx : Installation de driver via Dockerfile) </vt:lpstr>
      <vt:lpstr>Exercice 6 (PHP+Mysql+nginx : Création de table puis insertion ) </vt:lpstr>
      <vt:lpstr>Exercice 7 (go, php, node) </vt:lpstr>
      <vt:lpstr>Exercice 7 (go, php, node : nginx.conf) </vt:lpstr>
      <vt:lpstr>Exercice 8 (go, php, node : les codes) </vt:lpstr>
      <vt:lpstr>Exercice 7 (go, php, node les 4 : services ) </vt:lpstr>
      <vt:lpstr>Exercice 7 (go, php, node : dockerfile) </vt:lpstr>
      <vt:lpstr>Exercice 7 (Résultats)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</dc:creator>
  <cp:lastModifiedBy>Esti</cp:lastModifiedBy>
  <cp:revision>70</cp:revision>
  <dcterms:created xsi:type="dcterms:W3CDTF">2025-03-11T16:47:34Z</dcterms:created>
  <dcterms:modified xsi:type="dcterms:W3CDTF">2025-03-12T11:39:59Z</dcterms:modified>
</cp:coreProperties>
</file>